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宮岡 岐興" initials="宮岡" lastIdx="1" clrIdx="0">
    <p:extLst>
      <p:ext uri="{19B8F6BF-5375-455C-9EA6-DF929625EA0E}">
        <p15:presenceInfo xmlns:p15="http://schemas.microsoft.com/office/powerpoint/2012/main" userId="b2b0005746f7edd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23B081-761F-424D-8BDE-C093643183AC}" v="5" dt="2022-06-12T02:12:46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87C-C002-4027-A972-F864AEBEA43A}" type="datetimeFigureOut">
              <a:rPr kumimoji="1" lang="ja-JP" altLang="en-US" smtClean="0"/>
              <a:t>2022/6/11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56F-16F6-4311-A39C-F0B38942C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3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87C-C002-4027-A972-F864AEBEA43A}" type="datetimeFigureOut">
              <a:rPr kumimoji="1" lang="ja-JP" altLang="en-US" smtClean="0"/>
              <a:t>2022/6/11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56F-16F6-4311-A39C-F0B38942C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35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87C-C002-4027-A972-F864AEBEA43A}" type="datetimeFigureOut">
              <a:rPr kumimoji="1" lang="ja-JP" altLang="en-US" smtClean="0"/>
              <a:t>2022/6/11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56F-16F6-4311-A39C-F0B38942C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35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87C-C002-4027-A972-F864AEBEA43A}" type="datetimeFigureOut">
              <a:rPr kumimoji="1" lang="ja-JP" altLang="en-US" smtClean="0"/>
              <a:t>2022/6/11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56F-16F6-4311-A39C-F0B38942C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46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87C-C002-4027-A972-F864AEBEA43A}" type="datetimeFigureOut">
              <a:rPr kumimoji="1" lang="ja-JP" altLang="en-US" smtClean="0"/>
              <a:t>2022/6/11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56F-16F6-4311-A39C-F0B38942C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54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87C-C002-4027-A972-F864AEBEA43A}" type="datetimeFigureOut">
              <a:rPr kumimoji="1" lang="ja-JP" altLang="en-US" smtClean="0"/>
              <a:t>2022/6/11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56F-16F6-4311-A39C-F0B38942C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06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87C-C002-4027-A972-F864AEBEA43A}" type="datetimeFigureOut">
              <a:rPr kumimoji="1" lang="ja-JP" altLang="en-US" smtClean="0"/>
              <a:t>2022/6/11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56F-16F6-4311-A39C-F0B38942C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5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87C-C002-4027-A972-F864AEBEA43A}" type="datetimeFigureOut">
              <a:rPr kumimoji="1" lang="ja-JP" altLang="en-US" smtClean="0"/>
              <a:t>2022/6/11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56F-16F6-4311-A39C-F0B38942C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34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87C-C002-4027-A972-F864AEBEA43A}" type="datetimeFigureOut">
              <a:rPr kumimoji="1" lang="ja-JP" altLang="en-US" smtClean="0"/>
              <a:t>2022/6/11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56F-16F6-4311-A39C-F0B38942C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33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87C-C002-4027-A972-F864AEBEA43A}" type="datetimeFigureOut">
              <a:rPr kumimoji="1" lang="ja-JP" altLang="en-US" smtClean="0"/>
              <a:t>2022/6/11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56F-16F6-4311-A39C-F0B38942C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44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87C-C002-4027-A972-F864AEBEA43A}" type="datetimeFigureOut">
              <a:rPr kumimoji="1" lang="ja-JP" altLang="en-US" smtClean="0"/>
              <a:t>2022/6/11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56F-16F6-4311-A39C-F0B38942C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45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EE87C-C002-4027-A972-F864AEBEA43A}" type="datetimeFigureOut">
              <a:rPr kumimoji="1" lang="ja-JP" altLang="en-US" smtClean="0"/>
              <a:t>2022/6/11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2556F-16F6-4311-A39C-F0B38942C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79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17" y="1840720"/>
            <a:ext cx="2322860" cy="317656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801" y="521370"/>
            <a:ext cx="3079698" cy="449591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28" y="892254"/>
            <a:ext cx="2920333" cy="412767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93" y="364789"/>
            <a:ext cx="3239297" cy="465249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" y="1035166"/>
            <a:ext cx="2683659" cy="413666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763" y="712235"/>
            <a:ext cx="2207103" cy="429606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30891" y="461050"/>
            <a:ext cx="206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やまださん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65801" y="152038"/>
            <a:ext cx="283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ピエールさん</a:t>
            </a:r>
            <a:endParaRPr kumimoji="1" lang="en-US" altLang="ja-JP" sz="28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61206" y="1379055"/>
            <a:ext cx="1730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リーさん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07947" y="90152"/>
            <a:ext cx="2030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カールさん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044515" y="461050"/>
            <a:ext cx="2011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グエンさん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937709" y="551817"/>
            <a:ext cx="2254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バクシさん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779345" y="5167642"/>
            <a:ext cx="1572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学生</a:t>
            </a:r>
            <a:endParaRPr kumimoji="1" lang="ja-JP" altLang="en-US" sz="28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90725" y="5167642"/>
            <a:ext cx="1225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教師</a:t>
            </a:r>
            <a:endParaRPr kumimoji="1" lang="ja-JP" altLang="en-US" sz="28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28788" y="5167642"/>
            <a:ext cx="1526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会社員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76342" y="5156096"/>
            <a:ext cx="229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エンジニア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350957" y="5114254"/>
            <a:ext cx="1718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研究者</a:t>
            </a:r>
            <a:endParaRPr kumimoji="1" lang="ja-JP" altLang="en-US" sz="28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406462" y="5113541"/>
            <a:ext cx="1456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銀行員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8788" y="5617846"/>
            <a:ext cx="1126221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1600">
                <a:latin typeface="HGS教科書体"/>
                <a:ea typeface="HGS教科書体"/>
              </a:rPr>
              <a:t>かいしゃいん　　　　がくせい　　　　　　きょうし　　　　　　　　　　　　　ぎんこういん　　　　けんきゅう</a:t>
            </a: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53" y="6038034"/>
            <a:ext cx="1053220" cy="716665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787" y="5953553"/>
            <a:ext cx="1236613" cy="841455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9" y="5972737"/>
            <a:ext cx="1299073" cy="883956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23" y="5965746"/>
            <a:ext cx="1214509" cy="826414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721" y="5930682"/>
            <a:ext cx="1266040" cy="861478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321" y="5962284"/>
            <a:ext cx="1210948" cy="82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9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20" y="1689887"/>
            <a:ext cx="1686244" cy="259922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76" y="2147689"/>
            <a:ext cx="1520844" cy="207978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799" y="1564770"/>
            <a:ext cx="1823952" cy="26627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08" y="1634608"/>
            <a:ext cx="1805284" cy="259286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42" y="2035121"/>
            <a:ext cx="1551091" cy="219235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692" y="1506898"/>
            <a:ext cx="1202415" cy="272057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004" y="1841679"/>
            <a:ext cx="1115339" cy="239214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38" y="2185862"/>
            <a:ext cx="1442452" cy="208296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0" y="4336634"/>
            <a:ext cx="206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やまださん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13709" y="921962"/>
            <a:ext cx="1730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リーさん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63908" y="404875"/>
            <a:ext cx="2455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ピエールさん</a:t>
            </a:r>
            <a:endParaRPr kumimoji="1" lang="en-US" altLang="ja-JP" sz="28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76992" y="4233828"/>
            <a:ext cx="2030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カールさん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13287" y="911050"/>
            <a:ext cx="2011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グエンさん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768382" y="4372731"/>
            <a:ext cx="2254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バクシさん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989417" y="798372"/>
            <a:ext cx="2066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はやし</a:t>
            </a:r>
            <a:r>
              <a:rPr kumimoji="1" lang="ja-JP" altLang="en-US" sz="28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さん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665798" y="4233828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きむらさん</a:t>
            </a:r>
            <a:endParaRPr lang="ja-JP" altLang="en-US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26946" y="4794436"/>
            <a:ext cx="160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２８さい</a:t>
            </a:r>
            <a:endParaRPr kumimoji="1" lang="ja-JP" altLang="en-US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346966" y="1296864"/>
            <a:ext cx="160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55</a:t>
            </a:r>
            <a:r>
              <a:rPr kumimoji="1" lang="ja-JP" altLang="en-US" sz="3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さい</a:t>
            </a:r>
            <a:endParaRPr kumimoji="1" lang="ja-JP" altLang="en-US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986410" y="4794435"/>
            <a:ext cx="160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46</a:t>
            </a:r>
            <a:r>
              <a:rPr kumimoji="1" lang="ja-JP" altLang="en-US" sz="3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さい</a:t>
            </a:r>
            <a:endParaRPr kumimoji="1" lang="ja-JP" altLang="en-US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391645" y="1366721"/>
            <a:ext cx="160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18</a:t>
            </a:r>
            <a:r>
              <a:rPr kumimoji="1" lang="ja-JP" altLang="en-US" sz="3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さい</a:t>
            </a:r>
            <a:endParaRPr kumimoji="1" lang="ja-JP" altLang="en-US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858979" y="4757048"/>
            <a:ext cx="160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79</a:t>
            </a:r>
            <a:r>
              <a:rPr kumimoji="1" lang="ja-JP" altLang="en-US" sz="3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さい</a:t>
            </a:r>
            <a:endParaRPr kumimoji="1" lang="ja-JP" altLang="en-US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998326" y="4732099"/>
            <a:ext cx="160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27</a:t>
            </a:r>
            <a:r>
              <a:rPr kumimoji="1" lang="ja-JP" altLang="en-US" sz="3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さい</a:t>
            </a:r>
            <a:endParaRPr kumimoji="1" lang="ja-JP" altLang="en-US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199892" y="823218"/>
            <a:ext cx="160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33</a:t>
            </a:r>
            <a:r>
              <a:rPr kumimoji="1" lang="ja-JP" altLang="en-US" sz="3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さい</a:t>
            </a:r>
            <a:endParaRPr kumimoji="1" lang="ja-JP" altLang="en-US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05015" y="1392199"/>
            <a:ext cx="160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11</a:t>
            </a:r>
            <a:r>
              <a:rPr kumimoji="1" lang="ja-JP" altLang="en-US" sz="3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さい</a:t>
            </a:r>
            <a:endParaRPr kumimoji="1" lang="ja-JP" altLang="en-US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662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02275" y="280017"/>
            <a:ext cx="4997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やまださん・教師</a:t>
            </a:r>
            <a:endParaRPr kumimoji="1" lang="en-US" altLang="ja-JP" sz="40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2275" y="983054"/>
            <a:ext cx="5615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リーさん・エンジニア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2275" y="1740623"/>
            <a:ext cx="5988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ピエールさん・会社員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2276" y="2544203"/>
            <a:ext cx="5383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グエンさん・学生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2276" y="3387840"/>
            <a:ext cx="5383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バクシさん・銀行員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2275" y="4972908"/>
            <a:ext cx="5267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やまださん・学生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2275" y="5837870"/>
            <a:ext cx="6117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グエンさん・エンジニア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57599" y="-9535"/>
            <a:ext cx="1558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きょう</a:t>
            </a:r>
            <a:r>
              <a:rPr kumimoji="1" lang="ja-JP" altLang="en-US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し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46996" y="1555957"/>
            <a:ext cx="184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かいしゃいん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57599" y="2389483"/>
            <a:ext cx="127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がくせい</a:t>
            </a:r>
            <a:endParaRPr kumimoji="1" lang="ja-JP" altLang="en-US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61007" y="4782132"/>
            <a:ext cx="127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がくせい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57599" y="3175197"/>
            <a:ext cx="167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ぎんこういん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96613" y="3984577"/>
            <a:ext cx="2305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err="1">
                <a:latin typeface="HGS教科書体" panose="02020600000000000000" pitchFamily="18" charset="-128"/>
                <a:ea typeface="HGS教科書体" panose="02020600000000000000" pitchFamily="18" charset="-128"/>
              </a:rPr>
              <a:t>けん</a:t>
            </a:r>
            <a:r>
              <a:rPr kumimoji="1" lang="ja-JP" altLang="en-US" sz="2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きゅうしゃ</a:t>
            </a:r>
            <a:endParaRPr kumimoji="1" lang="ja-JP" altLang="en-US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02275" y="4240539"/>
            <a:ext cx="4816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カールさん・研究者</a:t>
            </a:r>
          </a:p>
        </p:txBody>
      </p:sp>
    </p:spTree>
    <p:extLst>
      <p:ext uri="{BB962C8B-B14F-4D97-AF65-F5344CB8AC3E}">
        <p14:creationId xmlns:p14="http://schemas.microsoft.com/office/powerpoint/2010/main" val="89137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86362" y="223712"/>
            <a:ext cx="5615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リーさん・学生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6362" y="926935"/>
            <a:ext cx="5988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ピエールさん・ドイツ人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2122" y="2520618"/>
            <a:ext cx="6612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バクシさん・ベトナム人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6362" y="3361233"/>
            <a:ext cx="4816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カールさん・研究者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6362" y="4201848"/>
            <a:ext cx="6117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グエンさん・エンジニア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2122" y="1723307"/>
            <a:ext cx="4997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やまださん・会社員</a:t>
            </a:r>
            <a:endParaRPr kumimoji="1" lang="en-US" altLang="ja-JP" sz="40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6362" y="4953977"/>
            <a:ext cx="5988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ピエールさん・教師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2122" y="5735467"/>
            <a:ext cx="5267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やまださん・日本人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045851" y="-27318"/>
            <a:ext cx="127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がくせい</a:t>
            </a:r>
            <a:endParaRPr kumimoji="1" lang="ja-JP" altLang="en-US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630271" y="5550801"/>
            <a:ext cx="1995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にほんじん</a:t>
            </a:r>
            <a:endParaRPr kumimoji="1" lang="ja-JP" altLang="en-US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598662" y="1516519"/>
            <a:ext cx="184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かいしゃ</a:t>
            </a:r>
            <a:r>
              <a:rPr kumimoji="1" lang="ja-JP" altLang="en-US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いん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445094" y="3129293"/>
            <a:ext cx="2059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err="1">
                <a:latin typeface="HGS教科書体" panose="02020600000000000000" pitchFamily="18" charset="-128"/>
                <a:ea typeface="HGS教科書体" panose="02020600000000000000" pitchFamily="18" charset="-128"/>
              </a:rPr>
              <a:t>けん</a:t>
            </a:r>
            <a:r>
              <a:rPr kumimoji="1" lang="ja-JP" altLang="en-US" sz="2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きゅうしゃ</a:t>
            </a:r>
            <a:endParaRPr kumimoji="1" lang="ja-JP" altLang="en-US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022688" y="4728986"/>
            <a:ext cx="1558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きょう</a:t>
            </a:r>
            <a:r>
              <a:rPr kumimoji="1" lang="ja-JP" altLang="en-US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し</a:t>
            </a:r>
          </a:p>
        </p:txBody>
      </p:sp>
    </p:spTree>
    <p:extLst>
      <p:ext uri="{BB962C8B-B14F-4D97-AF65-F5344CB8AC3E}">
        <p14:creationId xmlns:p14="http://schemas.microsoft.com/office/powerpoint/2010/main" val="329406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5" grpId="0"/>
      <p:bldP spid="16" grpId="0"/>
      <p:bldP spid="18" grpId="0"/>
      <p:bldP spid="19" grpId="0"/>
      <p:bldP spid="20" grpId="0"/>
      <p:bldP spid="22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54" y="2662887"/>
            <a:ext cx="1520844" cy="207978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23" y="2318466"/>
            <a:ext cx="2055414" cy="300060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004" y="2280725"/>
            <a:ext cx="1922182" cy="271686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193" y="1484991"/>
            <a:ext cx="2268327" cy="325792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9" y="1860518"/>
            <a:ext cx="1832393" cy="282449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331" y="1503503"/>
            <a:ext cx="1582796" cy="3080867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19583" y="24374"/>
            <a:ext cx="2502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やまださん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12179" y="81932"/>
            <a:ext cx="336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ピエール</a:t>
            </a:r>
            <a:r>
              <a:rPr kumimoji="1" lang="ja-JP" altLang="en-US" sz="3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さん</a:t>
            </a:r>
            <a:endParaRPr kumimoji="1" lang="en-US" altLang="ja-JP" sz="36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58811" y="4698907"/>
            <a:ext cx="2224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リーさん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676872" y="4645843"/>
            <a:ext cx="268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カールさん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531865" y="87615"/>
            <a:ext cx="275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グエンさん</a:t>
            </a:r>
            <a:endParaRPr kumimoji="1" lang="ja-JP" altLang="en-US" sz="28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436882" y="4730970"/>
            <a:ext cx="2608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バクシさん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3657" y="6211669"/>
            <a:ext cx="1572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学生</a:t>
            </a:r>
            <a:endParaRPr kumimoji="1" lang="ja-JP" altLang="en-US" sz="32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335061" y="1629212"/>
            <a:ext cx="122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教師</a:t>
            </a:r>
            <a:endParaRPr kumimoji="1" lang="ja-JP" altLang="en-US" sz="32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72507" y="1377525"/>
            <a:ext cx="1117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社員</a:t>
            </a:r>
            <a:endParaRPr kumimoji="1" lang="ja-JP" altLang="en-US" sz="32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699679" y="6082332"/>
            <a:ext cx="2992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エンジニア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038771" y="6169337"/>
            <a:ext cx="1790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研究者</a:t>
            </a:r>
            <a:endParaRPr kumimoji="1" lang="ja-JP" altLang="en-US" sz="32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103765" y="1533011"/>
            <a:ext cx="176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銀行員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2354" y="617896"/>
            <a:ext cx="1687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トヨタ</a:t>
            </a:r>
            <a:endParaRPr kumimoji="1" lang="ja-JP" altLang="en-US" sz="20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31204" y="5388951"/>
            <a:ext cx="361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ハノイ工科大学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39121" y="881977"/>
            <a:ext cx="2517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東京大学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75808" y="5523006"/>
            <a:ext cx="148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Bosch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68460" y="5292174"/>
            <a:ext cx="187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ボッシュ</a:t>
            </a:r>
            <a:endParaRPr kumimoji="1" lang="ja-JP" altLang="en-US" sz="28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23683" y="857172"/>
            <a:ext cx="376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ベトコムバンク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008062" y="5362853"/>
            <a:ext cx="1592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クボタ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20275" y="1180337"/>
            <a:ext cx="1221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しゃいん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784174" y="5147376"/>
            <a:ext cx="2504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こうかだいがく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413657" y="5995955"/>
            <a:ext cx="1204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がくせい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809950" y="626537"/>
            <a:ext cx="2776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とうきょうだいがく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290410" y="1394218"/>
            <a:ext cx="1216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きょうし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013634" y="1316897"/>
            <a:ext cx="205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ぎんこういん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9872889" y="5878698"/>
            <a:ext cx="2211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err="1">
                <a:latin typeface="HGS教科書体" panose="02020600000000000000" pitchFamily="18" charset="-128"/>
                <a:ea typeface="HGS教科書体" panose="02020600000000000000" pitchFamily="18" charset="-128"/>
              </a:rPr>
              <a:t>けん</a:t>
            </a:r>
            <a:r>
              <a:rPr kumimoji="1" lang="ja-JP" altLang="en-US" sz="2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きゅうしゃ</a:t>
            </a:r>
          </a:p>
        </p:txBody>
      </p:sp>
    </p:spTree>
    <p:extLst>
      <p:ext uri="{BB962C8B-B14F-4D97-AF65-F5344CB8AC3E}">
        <p14:creationId xmlns:p14="http://schemas.microsoft.com/office/powerpoint/2010/main" val="96286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" grpId="0"/>
      <p:bldP spid="3" grpId="0"/>
      <p:bldP spid="4" grpId="0"/>
      <p:bldP spid="5" grpId="0"/>
      <p:bldP spid="6" grpId="0"/>
      <p:bldP spid="7" grpId="0"/>
      <p:bldP spid="15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84" y="1881401"/>
            <a:ext cx="3162350" cy="487452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261885" y="296215"/>
            <a:ext cx="2513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やまださん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15" y="939217"/>
            <a:ext cx="1299073" cy="88395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528" y="1732878"/>
            <a:ext cx="3024993" cy="502305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487" y="997445"/>
            <a:ext cx="1299073" cy="88395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650820" y="354442"/>
            <a:ext cx="1764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さとうさん</a:t>
            </a:r>
          </a:p>
        </p:txBody>
      </p:sp>
    </p:spTree>
    <p:extLst>
      <p:ext uri="{BB962C8B-B14F-4D97-AF65-F5344CB8AC3E}">
        <p14:creationId xmlns:p14="http://schemas.microsoft.com/office/powerpoint/2010/main" val="109520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69" y="2167863"/>
            <a:ext cx="2325461" cy="318011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272295" y="307211"/>
            <a:ext cx="2224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リーさん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22" y="1202370"/>
            <a:ext cx="1053220" cy="71666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68" y="1532586"/>
            <a:ext cx="1960159" cy="381539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884368" y="307211"/>
            <a:ext cx="2791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ワンさん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216" y="953542"/>
            <a:ext cx="1053220" cy="71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4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4" y="2215166"/>
            <a:ext cx="3351768" cy="363828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557454" y="1691946"/>
            <a:ext cx="2366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会社員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57453" y="1353391"/>
            <a:ext cx="184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かいしゃ</a:t>
            </a:r>
            <a:r>
              <a:rPr kumimoji="1" lang="ja-JP" altLang="en-US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いん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26" y="2446986"/>
            <a:ext cx="3406462" cy="340646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908365" y="1691946"/>
            <a:ext cx="2366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会社員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08365" y="1400545"/>
            <a:ext cx="184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かいしゃ</a:t>
            </a:r>
            <a:r>
              <a:rPr kumimoji="1" lang="ja-JP" altLang="en-US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いん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93025" y="354065"/>
            <a:ext cx="2472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すずきさん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55567" y="354066"/>
            <a:ext cx="282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latin typeface="HGP教科書体" panose="02020600000000000000" pitchFamily="18" charset="-128"/>
                <a:ea typeface="HGP教科書体" panose="02020600000000000000" pitchFamily="18" charset="-128"/>
              </a:rPr>
              <a:t>やまもとさん</a:t>
            </a:r>
          </a:p>
        </p:txBody>
      </p:sp>
    </p:spTree>
    <p:extLst>
      <p:ext uri="{BB962C8B-B14F-4D97-AF65-F5344CB8AC3E}">
        <p14:creationId xmlns:p14="http://schemas.microsoft.com/office/powerpoint/2010/main" val="2416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648" y="1790163"/>
            <a:ext cx="2909966" cy="435949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35" y="1481070"/>
            <a:ext cx="2783648" cy="466859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371477" y="356212"/>
            <a:ext cx="282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アンさん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046767" y="1002543"/>
            <a:ext cx="282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医者</a:t>
            </a:r>
            <a:endParaRPr kumimoji="1" lang="ja-JP" altLang="en-US" sz="36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15597" y="335700"/>
            <a:ext cx="282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たなかさん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48373" y="1007788"/>
            <a:ext cx="282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医者</a:t>
            </a:r>
            <a:endParaRPr kumimoji="1" lang="ja-JP" altLang="en-US" sz="36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516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86" y="874658"/>
            <a:ext cx="2198568" cy="427945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638397" y="411573"/>
            <a:ext cx="271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バクシさん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04733" y="5154108"/>
            <a:ext cx="1592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クボタ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04733" y="6211669"/>
            <a:ext cx="1790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研究者</a:t>
            </a:r>
            <a:endParaRPr kumimoji="1" lang="ja-JP" altLang="en-US" sz="32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94082" y="5902050"/>
            <a:ext cx="2211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err="1">
                <a:latin typeface="HGS教科書体" panose="02020600000000000000" pitchFamily="18" charset="-128"/>
                <a:ea typeface="HGS教科書体" panose="02020600000000000000" pitchFamily="18" charset="-128"/>
              </a:rPr>
              <a:t>けん</a:t>
            </a:r>
            <a:r>
              <a:rPr kumimoji="1" lang="ja-JP" altLang="en-US" sz="2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きゅうしゃ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72078" y="5902050"/>
            <a:ext cx="2211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err="1">
                <a:latin typeface="HGS教科書体" panose="02020600000000000000" pitchFamily="18" charset="-128"/>
                <a:ea typeface="HGS教科書体" panose="02020600000000000000" pitchFamily="18" charset="-128"/>
              </a:rPr>
              <a:t>けん</a:t>
            </a:r>
            <a:r>
              <a:rPr kumimoji="1" lang="ja-JP" altLang="en-US" sz="2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きゅうしゃ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82728" y="6211668"/>
            <a:ext cx="1790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研究者</a:t>
            </a:r>
            <a:endParaRPr kumimoji="1" lang="ja-JP" altLang="en-US" sz="32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70733" y="5154107"/>
            <a:ext cx="1592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クボタ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68" y="1416676"/>
            <a:ext cx="2877822" cy="3737431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665005" y="411572"/>
            <a:ext cx="271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たむらさん</a:t>
            </a:r>
          </a:p>
        </p:txBody>
      </p:sp>
    </p:spTree>
    <p:extLst>
      <p:ext uri="{BB962C8B-B14F-4D97-AF65-F5344CB8AC3E}">
        <p14:creationId xmlns:p14="http://schemas.microsoft.com/office/powerpoint/2010/main" val="206674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220</Words>
  <Application>Microsoft Office PowerPoint</Application>
  <PresentationFormat>ワイド画面</PresentationFormat>
  <Paragraphs>104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宮岡 岐興</dc:creator>
  <cp:lastModifiedBy>宮岡 岐興</cp:lastModifiedBy>
  <cp:revision>33</cp:revision>
  <dcterms:created xsi:type="dcterms:W3CDTF">2020-03-10T02:27:52Z</dcterms:created>
  <dcterms:modified xsi:type="dcterms:W3CDTF">2022-06-12T02:26:33Z</dcterms:modified>
</cp:coreProperties>
</file>